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11/28/2023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BC97A-2B45-411B-A8AD-A448425A9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800054" cy="3035808"/>
          </a:xfrm>
        </p:spPr>
        <p:txBody>
          <a:bodyPr/>
          <a:lstStyle/>
          <a:p>
            <a:r>
              <a:rPr lang="de-DE" dirty="0"/>
              <a:t>Long </a:t>
            </a:r>
            <a:r>
              <a:rPr lang="de-DE" dirty="0" err="1"/>
              <a:t>short</a:t>
            </a:r>
            <a:r>
              <a:rPr lang="de-DE" dirty="0"/>
              <a:t>-term </a:t>
            </a:r>
            <a:r>
              <a:rPr lang="de-DE" dirty="0" err="1"/>
              <a:t>memory</a:t>
            </a:r>
            <a:r>
              <a:rPr lang="de-DE" dirty="0"/>
              <a:t> (LSTM)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253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96C582-2A8B-403F-89E9-D73352A9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35"/>
            <a:ext cx="12192000" cy="61253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E4A88FC-FC75-4E15-8AA5-88E5958A9820}"/>
              </a:ext>
            </a:extLst>
          </p:cNvPr>
          <p:cNvSpPr txBox="1"/>
          <p:nvPr/>
        </p:nvSpPr>
        <p:spPr>
          <a:xfrm>
            <a:off x="363558" y="1145754"/>
            <a:ext cx="13596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RNN </a:t>
            </a:r>
          </a:p>
          <a:p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88978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FF61F1-45E7-4337-A2ED-01DABB70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3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F1A58D-4574-4C22-9BD7-10A5D9B1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72" y="0"/>
            <a:ext cx="4412616" cy="29599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12F0BD-D480-4BEA-A8C0-4D8765227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6" y="2651430"/>
            <a:ext cx="5975934" cy="40376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3898B4-7C2C-4D5B-9EA8-28888C75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14" y="3010880"/>
            <a:ext cx="5173476" cy="36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5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94A4C51-8F53-498D-BC9B-5B956D48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7786FF-B42A-4E57-AB05-DBABB025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0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1D5F56C-31E4-4DCE-B5EE-927C54AB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" y="0"/>
            <a:ext cx="12163726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936D984-EA41-444C-A7CF-90102D4C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41" y="5518188"/>
            <a:ext cx="616278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13A90C-7B5E-419E-BDB4-2444CF2E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16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de bois]]</Template>
  <TotalTime>98</TotalTime>
  <Words>7</Words>
  <Application>Microsoft Office PowerPoint</Application>
  <PresentationFormat>Grand écran</PresentationFormat>
  <Paragraphs>2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Rockwell</vt:lpstr>
      <vt:lpstr>Rockwell Condensed</vt:lpstr>
      <vt:lpstr>Wingdings</vt:lpstr>
      <vt:lpstr>Type de bois</vt:lpstr>
      <vt:lpstr>Long short-term memory (LSTM)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short-term memory (LSTM)</dc:title>
  <dc:creator>HP</dc:creator>
  <cp:lastModifiedBy>HP</cp:lastModifiedBy>
  <cp:revision>7</cp:revision>
  <dcterms:created xsi:type="dcterms:W3CDTF">2023-11-27T19:23:34Z</dcterms:created>
  <dcterms:modified xsi:type="dcterms:W3CDTF">2023-11-28T10:48:32Z</dcterms:modified>
</cp:coreProperties>
</file>